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28BD-ACA7-4846-A9E9-18666A78B65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6E8F7-B540-4E99-86B3-FDFE473EC5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28BD-ACA7-4846-A9E9-18666A78B65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6E8F7-B540-4E99-86B3-FDFE473EC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28BD-ACA7-4846-A9E9-18666A78B65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6E8F7-B540-4E99-86B3-FDFE473EC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28BD-ACA7-4846-A9E9-18666A78B65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6E8F7-B540-4E99-86B3-FDFE473EC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28BD-ACA7-4846-A9E9-18666A78B65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476E8F7-B540-4E99-86B3-FDFE473EC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28BD-ACA7-4846-A9E9-18666A78B65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6E8F7-B540-4E99-86B3-FDFE473EC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28BD-ACA7-4846-A9E9-18666A78B65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6E8F7-B540-4E99-86B3-FDFE473EC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28BD-ACA7-4846-A9E9-18666A78B65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6E8F7-B540-4E99-86B3-FDFE473EC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28BD-ACA7-4846-A9E9-18666A78B65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6E8F7-B540-4E99-86B3-FDFE473EC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28BD-ACA7-4846-A9E9-18666A78B65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6E8F7-B540-4E99-86B3-FDFE473EC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328BD-ACA7-4846-A9E9-18666A78B65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6E8F7-B540-4E99-86B3-FDFE473EC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8E328BD-ACA7-4846-A9E9-18666A78B65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476E8F7-B540-4E99-86B3-FDFE473EC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/>
          <a:p>
            <a:r>
              <a:rPr lang="en-US" dirty="0" smtClean="0"/>
              <a:t>Donatello, Master Sculptor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By: Aaron Bunn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&amp;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Josh </a:t>
            </a:r>
            <a:r>
              <a:rPr lang="en-US" dirty="0" err="1" smtClean="0">
                <a:solidFill>
                  <a:schemeClr val="tx1"/>
                </a:solidFill>
              </a:rPr>
              <a:t>Helsel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Born in Florence, Italy (1386)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Son of </a:t>
            </a:r>
            <a:r>
              <a:rPr lang="en-US" dirty="0" err="1" smtClean="0"/>
              <a:t>Nicolo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Betto</a:t>
            </a:r>
            <a:r>
              <a:rPr lang="en-US" dirty="0" smtClean="0"/>
              <a:t> </a:t>
            </a:r>
            <a:r>
              <a:rPr lang="en-US" dirty="0" err="1" smtClean="0"/>
              <a:t>Bardi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Actual name was </a:t>
            </a:r>
            <a:r>
              <a:rPr lang="en-US" dirty="0" err="1" smtClean="0"/>
              <a:t>Donato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Niccolo</a:t>
            </a:r>
            <a:r>
              <a:rPr lang="en-US" dirty="0" smtClean="0"/>
              <a:t> </a:t>
            </a:r>
            <a:r>
              <a:rPr lang="en-US" dirty="0" err="1" smtClean="0"/>
              <a:t>Bardi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Not much is known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Learned sculpting in a Stonemason’s guild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Became Lorenzo Ghiberti’s apprentice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Left to Cathedral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David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8229600" cy="1295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More Feminine than </a:t>
            </a:r>
            <a:r>
              <a:rPr lang="en-US" dirty="0" err="1" smtClean="0"/>
              <a:t>Michaelangelo’s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Donatello's David with Goliath's He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2057400"/>
            <a:ext cx="2370859" cy="3752439"/>
          </a:xfrm>
          <a:prstGeom prst="rect">
            <a:avLst/>
          </a:prstGeom>
        </p:spPr>
      </p:pic>
      <p:pic>
        <p:nvPicPr>
          <p:cNvPr id="3074" name="Picture 2" descr="http://3.bp.blogspot.com/_0rvKBz67ltE/SwXt_S02RjI/AAAAAAAAAE4/Ytlxvc2rSHI/s1600/DONATELLO_DavidFullViewFro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828800"/>
            <a:ext cx="1684814" cy="4038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3000" y="593467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(Left) The David by </a:t>
            </a:r>
            <a:r>
              <a:rPr lang="en-US" dirty="0" err="1" smtClean="0"/>
              <a:t>Michaelangelo</a:t>
            </a:r>
            <a:endParaRPr lang="en-US" dirty="0" smtClean="0"/>
          </a:p>
          <a:p>
            <a:r>
              <a:rPr lang="en-US" dirty="0" smtClean="0"/>
              <a:t>(Right) The David By Donatello</a:t>
            </a:r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019800" y="5867400"/>
            <a:ext cx="2594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David with Goliath’s Head</a:t>
            </a:r>
          </a:p>
          <a:p>
            <a:r>
              <a:rPr lang="en-US" dirty="0" smtClean="0"/>
              <a:t>by Donatello</a:t>
            </a:r>
          </a:p>
        </p:txBody>
      </p:sp>
      <p:pic>
        <p:nvPicPr>
          <p:cNvPr id="3076" name="Picture 4" descr="http://upload.wikimedia.org/wikipedia/commons/thumb/d/d5/David_von_Michelangelo.jpg/200px-David_von_Michelangel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828800"/>
            <a:ext cx="2133600" cy="4075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Other Famous Works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447800"/>
            <a:ext cx="1861706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71800" y="5715000"/>
            <a:ext cx="3031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Mary </a:t>
            </a:r>
            <a:r>
              <a:rPr lang="en-US" dirty="0" err="1" smtClean="0"/>
              <a:t>Magdelene</a:t>
            </a:r>
            <a:r>
              <a:rPr lang="en-US" dirty="0" smtClean="0"/>
              <a:t> by Donatello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Saint George and the Dragon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5205984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676400"/>
            <a:ext cx="27813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33600" y="5410200"/>
            <a:ext cx="4840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(Left) Saint George and the Dragon by Donatello</a:t>
            </a:r>
          </a:p>
          <a:p>
            <a:r>
              <a:rPr lang="en-US" dirty="0" smtClean="0"/>
              <a:t>(Right) Saint George and the Dragon by Raphael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Known For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Schiacciatto</a:t>
            </a:r>
            <a:r>
              <a:rPr lang="en-US" dirty="0" smtClean="0"/>
              <a:t>, sculpting with shadows to create depth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Religious Sculptures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3657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Donatello died on December 13, 1466 in Florence, Italy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smtClean="0"/>
              <a:t>		</a:t>
            </a:r>
            <a:r>
              <a:rPr lang="en-US" sz="2400" dirty="0" smtClean="0"/>
              <a:t>	</a:t>
            </a:r>
            <a:r>
              <a:rPr lang="en-US" sz="2400" dirty="0" smtClean="0"/>
              <a:t>Italian Renaissance Man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244</TotalTime>
  <Words>134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Donatello, Master Sculptor</vt:lpstr>
      <vt:lpstr>Birth</vt:lpstr>
      <vt:lpstr>Life</vt:lpstr>
      <vt:lpstr>The David</vt:lpstr>
      <vt:lpstr>Other Famous Works</vt:lpstr>
      <vt:lpstr>Saint George and the Dragon</vt:lpstr>
      <vt:lpstr>Best Known For</vt:lpstr>
      <vt:lpstr>Death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 Sculptor, Donatello</dc:title>
  <dc:creator>admin</dc:creator>
  <cp:lastModifiedBy>admin</cp:lastModifiedBy>
  <cp:revision>23</cp:revision>
  <dcterms:created xsi:type="dcterms:W3CDTF">2012-04-19T18:26:16Z</dcterms:created>
  <dcterms:modified xsi:type="dcterms:W3CDTF">2012-04-25T17:51:22Z</dcterms:modified>
</cp:coreProperties>
</file>